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8/8/2022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8/8/2022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8/8/2022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8/8/2022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8/8/2022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ke.com/nrc-ap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2952932" y="1675966"/>
            <a:ext cx="6335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Westside 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391465" y="2967335"/>
            <a:ext cx="74090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Week At a Glance (WAG)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3862275" y="4142535"/>
            <a:ext cx="2143125" cy="21431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1794" y="3882505"/>
            <a:ext cx="1877468" cy="2417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1908753" y="1945857"/>
            <a:ext cx="836831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Rec. Games: August </a:t>
            </a:r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22-26</a:t>
            </a:r>
            <a:r>
              <a:rPr lang="en-US" sz="5400" b="1" spc="50" baseline="3000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</a:t>
            </a:r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4071282" y="3943003"/>
            <a:ext cx="2143125" cy="2143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949" y="3700183"/>
            <a:ext cx="1877468" cy="241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1933"/>
            <a:ext cx="5253351" cy="30162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22</a:t>
            </a:r>
            <a:r>
              <a:rPr lang="en-US" altLang="en-US" sz="2000" b="1" baseline="300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nd</a:t>
            </a: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</a:t>
            </a:r>
            <a:r>
              <a:rPr lang="en-US" sz="1000" dirty="0" smtClean="0"/>
              <a:t>motor skills </a:t>
            </a:r>
            <a:r>
              <a:rPr lang="en-US" sz="1000" dirty="0"/>
              <a:t>and movement patterns.</a:t>
            </a:r>
          </a:p>
          <a:p>
            <a:r>
              <a:rPr lang="en-US" sz="1000" b="1" dirty="0" smtClean="0"/>
              <a:t>a</a:t>
            </a:r>
            <a:r>
              <a:rPr lang="en-US" sz="1000" dirty="0" smtClean="0"/>
              <a:t>. Demonstrates </a:t>
            </a:r>
            <a:r>
              <a:rPr lang="en-US" sz="1000" dirty="0"/>
              <a:t>competence while performing skills in a variety of recreational game </a:t>
            </a:r>
            <a:r>
              <a:rPr lang="en-US" sz="1000" dirty="0" smtClean="0"/>
              <a:t>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 smtClean="0"/>
              <a:t>    </a:t>
            </a:r>
            <a:r>
              <a:rPr lang="en-US" sz="1000" b="1" dirty="0" smtClean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369969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184766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219632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I </a:t>
            </a:r>
            <a:r>
              <a:rPr lang="en-US" dirty="0"/>
              <a:t>can </a:t>
            </a:r>
            <a:r>
              <a:rPr lang="en-US" dirty="0" smtClean="0"/>
              <a:t>explain the basic rules of volleyball</a:t>
            </a:r>
          </a:p>
          <a:p>
            <a:pPr marL="342900" indent="-342900">
              <a:buAutoNum type="arabicPeriod"/>
            </a:pPr>
            <a:r>
              <a:rPr lang="en-US" dirty="0" smtClean="0"/>
              <a:t>I can use and demonstrate the proper technique to bump, set, hit, and serve, a volleyball</a:t>
            </a:r>
            <a:endParaRPr lang="en-US" dirty="0" smtClean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1819402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64263" y="2618920"/>
            <a:ext cx="6073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Students that were unable to complete volleyball assessment will be assessed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Students demonstrate mastery through assessment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501750" y="568441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1933"/>
            <a:ext cx="5253351" cy="30162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23</a:t>
            </a:r>
            <a:r>
              <a:rPr lang="en-US" altLang="en-US" sz="2000" b="1" baseline="300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rd</a:t>
            </a: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</a:t>
            </a:r>
            <a:r>
              <a:rPr lang="en-US" sz="1000" dirty="0" smtClean="0"/>
              <a:t>motor skills </a:t>
            </a:r>
            <a:r>
              <a:rPr lang="en-US" sz="1000" dirty="0"/>
              <a:t>and movement patterns.</a:t>
            </a:r>
          </a:p>
          <a:p>
            <a:r>
              <a:rPr lang="en-US" sz="1000" b="1" dirty="0" smtClean="0"/>
              <a:t>a</a:t>
            </a:r>
            <a:r>
              <a:rPr lang="en-US" sz="1000" dirty="0" smtClean="0"/>
              <a:t>. Demonstrates </a:t>
            </a:r>
            <a:r>
              <a:rPr lang="en-US" sz="1000" dirty="0"/>
              <a:t>competence while performing skills in a variety of recreational game </a:t>
            </a:r>
            <a:r>
              <a:rPr lang="en-US" sz="1000" dirty="0" smtClean="0"/>
              <a:t>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 smtClean="0"/>
              <a:t>    </a:t>
            </a:r>
            <a:r>
              <a:rPr lang="en-US" sz="1000" b="1" dirty="0" smtClean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78355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50296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2200084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0869" y="2876604"/>
            <a:ext cx="6073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6139543" y="6026422"/>
            <a:ext cx="4680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Cool Down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12431" y="67228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I can explain the basic rules of </a:t>
            </a:r>
            <a:r>
              <a:rPr lang="en-US" dirty="0" smtClean="0"/>
              <a:t>“NUKE ‘EM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904572" y="3131432"/>
            <a:ext cx="6073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Locker rooms unlocked &amp; students go to bleachers to track &amp; record distance &amp; heart rate (partner with someone near you during walk if you don’t have tracking device: post on canvas)-5 minutes then locked 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Coach </a:t>
            </a:r>
            <a:r>
              <a:rPr lang="en-US" sz="1200" dirty="0"/>
              <a:t>will </a:t>
            </a:r>
            <a:r>
              <a:rPr lang="en-US" sz="1200" dirty="0" smtClean="0"/>
              <a:t>review: Learning Target, Basic rules of Nuke </a:t>
            </a:r>
            <a:r>
              <a:rPr lang="en-US" sz="1200" dirty="0" err="1" smtClean="0"/>
              <a:t>em</a:t>
            </a:r>
            <a:endParaRPr lang="en-US" sz="1200" dirty="0" smtClean="0"/>
          </a:p>
          <a:p>
            <a:pPr marL="228600" indent="-228600">
              <a:buAutoNum type="arabicPeriod"/>
            </a:pPr>
            <a:r>
              <a:rPr lang="en-US" sz="1200" dirty="0" smtClean="0"/>
              <a:t>Students will participate in game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275173" y="3918857"/>
            <a:ext cx="39310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Students can actively participate in a game of Nuke ‘</a:t>
            </a:r>
            <a:r>
              <a:rPr lang="en-US" dirty="0" err="1" smtClean="0"/>
              <a:t>Em</a:t>
            </a:r>
            <a:r>
              <a:rPr lang="en-US" dirty="0" smtClean="0"/>
              <a:t> with a clear understanding of the 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1933"/>
            <a:ext cx="5253351" cy="30162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24</a:t>
            </a:r>
            <a:r>
              <a:rPr lang="en-US" altLang="en-US" sz="2000" b="1" baseline="300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</a:t>
            </a: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</a:t>
            </a:r>
            <a:r>
              <a:rPr lang="en-US" sz="1000" dirty="0" smtClean="0"/>
              <a:t>motor skills </a:t>
            </a:r>
            <a:r>
              <a:rPr lang="en-US" sz="1000" dirty="0"/>
              <a:t>and movement patterns.</a:t>
            </a:r>
          </a:p>
          <a:p>
            <a:r>
              <a:rPr lang="en-US" sz="1000" b="1" dirty="0" smtClean="0"/>
              <a:t>a</a:t>
            </a:r>
            <a:r>
              <a:rPr lang="en-US" sz="1000" dirty="0" smtClean="0"/>
              <a:t>. Demonstrates </a:t>
            </a:r>
            <a:r>
              <a:rPr lang="en-US" sz="1000" dirty="0"/>
              <a:t>competence while performing skills in a variety of recreational game </a:t>
            </a:r>
            <a:r>
              <a:rPr lang="en-US" sz="1000" dirty="0" smtClean="0"/>
              <a:t>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 smtClean="0"/>
              <a:t>    </a:t>
            </a:r>
            <a:r>
              <a:rPr lang="en-US" sz="1000" b="1" dirty="0" smtClean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63260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678614" y="2536311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46277" y="64025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Same as previous day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46277" y="2102592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en-US" sz="1200" dirty="0" smtClean="0"/>
          </a:p>
          <a:p>
            <a:endParaRPr lang="en-US" sz="12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Same as previous day.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46277" y="3065196"/>
            <a:ext cx="6073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Locker rooms unlocked &amp; students go to bleachers to track &amp; record distance &amp; heart rate (partner with someone near you during walk if you don’t have tracking device: post on canvas)-5 minutes then locked 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Students use knowledge from previous day to participate in game of Nuke </a:t>
            </a:r>
            <a:r>
              <a:rPr lang="en-US" sz="1200" dirty="0" err="1" smtClean="0"/>
              <a:t>em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1933"/>
            <a:ext cx="5253351" cy="30162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25</a:t>
            </a:r>
            <a:r>
              <a:rPr lang="en-US" altLang="en-US" sz="2000" b="1" baseline="300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</a:t>
            </a: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</a:t>
            </a:r>
            <a:r>
              <a:rPr lang="en-US" sz="1000" dirty="0" smtClean="0"/>
              <a:t>motor skills </a:t>
            </a:r>
            <a:r>
              <a:rPr lang="en-US" sz="1000" dirty="0"/>
              <a:t>and movement patterns.</a:t>
            </a:r>
          </a:p>
          <a:p>
            <a:r>
              <a:rPr lang="en-US" sz="1000" b="1" dirty="0" smtClean="0"/>
              <a:t>a</a:t>
            </a:r>
            <a:r>
              <a:rPr lang="en-US" sz="1000" dirty="0" smtClean="0"/>
              <a:t>. Demonstrates </a:t>
            </a:r>
            <a:r>
              <a:rPr lang="en-US" sz="1000" dirty="0"/>
              <a:t>competence while performing skills in a variety of recreational game </a:t>
            </a:r>
            <a:r>
              <a:rPr lang="en-US" sz="1000" dirty="0" smtClean="0"/>
              <a:t>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 smtClean="0"/>
              <a:t>    </a:t>
            </a:r>
            <a:r>
              <a:rPr lang="en-US" sz="1000" b="1" dirty="0" smtClean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 can demonstrate </a:t>
            </a:r>
            <a:r>
              <a:rPr lang="en-US" dirty="0" smtClean="0"/>
              <a:t>my mastery of this week’s learning targets 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5 </a:t>
            </a:r>
            <a:r>
              <a:rPr lang="en-US" dirty="0" smtClean="0"/>
              <a:t>minute </a:t>
            </a:r>
            <a:r>
              <a:rPr lang="en-US" dirty="0" smtClean="0"/>
              <a:t>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Same as previous day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764263" y="52196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-locker </a:t>
            </a:r>
            <a:r>
              <a:rPr lang="en-US" dirty="0"/>
              <a:t>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6480" y="2364377"/>
            <a:ext cx="5368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Same as previous 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1933"/>
            <a:ext cx="5253351" cy="30162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26</a:t>
            </a:r>
            <a:r>
              <a:rPr lang="en-US" altLang="en-US" sz="2000" b="1" baseline="300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</a:t>
            </a: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</a:t>
            </a:r>
            <a:r>
              <a:rPr lang="en-US" sz="1000" dirty="0" smtClean="0"/>
              <a:t>motor skills </a:t>
            </a:r>
            <a:r>
              <a:rPr lang="en-US" sz="1000" dirty="0"/>
              <a:t>and movement patterns.</a:t>
            </a:r>
          </a:p>
          <a:p>
            <a:r>
              <a:rPr lang="en-US" sz="1000" b="1" dirty="0" smtClean="0"/>
              <a:t>a</a:t>
            </a:r>
            <a:r>
              <a:rPr lang="en-US" sz="1000" dirty="0" smtClean="0"/>
              <a:t>. Demonstrates </a:t>
            </a:r>
            <a:r>
              <a:rPr lang="en-US" sz="1000" dirty="0"/>
              <a:t>competence while performing skills in a variety of recreational game </a:t>
            </a:r>
            <a:r>
              <a:rPr lang="en-US" sz="1000" dirty="0" smtClean="0"/>
              <a:t>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 smtClean="0"/>
              <a:t>    </a:t>
            </a:r>
            <a:r>
              <a:rPr lang="en-US" sz="1000" b="1" dirty="0" smtClean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Freestyle Friday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Students are able to engage in various activities/sports typically those that they are most interested 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Teacher will conference will students and possibly make parent phone calls/contact as needed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N/A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can demonstrate my understanding of the rules, procedures, and expectations by following them during class time and asking questions to teacher if necessary.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0776" y="2148378"/>
            <a:ext cx="31051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www.nike.com/nrc-app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17646</TotalTime>
  <Words>1309</Words>
  <Application>Microsoft Office PowerPoint</Application>
  <PresentationFormat>Widescreen</PresentationFormat>
  <Paragraphs>152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Thomas, Dartayvia</cp:lastModifiedBy>
  <cp:revision>49</cp:revision>
  <dcterms:created xsi:type="dcterms:W3CDTF">2022-07-27T15:29:14Z</dcterms:created>
  <dcterms:modified xsi:type="dcterms:W3CDTF">2022-08-19T12:49:09Z</dcterms:modified>
</cp:coreProperties>
</file>